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956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0969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31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7792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0637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636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1815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6116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5790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3136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224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7619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EFDC8-7927-4F4E-AC12-BE5B7FCFE25E}" type="datetimeFigureOut">
              <a:rPr lang="es-ES" smtClean="0"/>
              <a:t>25/11/2018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66184-3AA5-4C85-930B-599AB9E35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402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9" r="26667"/>
          <a:stretch/>
        </p:blipFill>
        <p:spPr>
          <a:xfrm>
            <a:off x="3573016" y="3059832"/>
            <a:ext cx="2982172" cy="2520426"/>
          </a:xfrm>
          <a:prstGeom prst="rect">
            <a:avLst/>
          </a:prstGeom>
        </p:spPr>
      </p:pic>
      <p:pic>
        <p:nvPicPr>
          <p:cNvPr id="1026" name="Picture 2" descr="C:\Users\usuario\Downloads\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66" y="5868144"/>
            <a:ext cx="649052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wnloads\..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5" r="13226"/>
          <a:stretch/>
        </p:blipFill>
        <p:spPr bwMode="auto">
          <a:xfrm>
            <a:off x="604258" y="185773"/>
            <a:ext cx="3526058" cy="265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2354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15</cp:revision>
  <cp:lastPrinted>2018-03-04T12:30:43Z</cp:lastPrinted>
  <dcterms:created xsi:type="dcterms:W3CDTF">2018-03-04T12:01:51Z</dcterms:created>
  <dcterms:modified xsi:type="dcterms:W3CDTF">2018-11-25T20:43:39Z</dcterms:modified>
</cp:coreProperties>
</file>