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797675" cy="992663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A0A0-9942-45EA-8C19-BDAD6F693BCB}" type="datetimeFigureOut">
              <a:rPr lang="es-ES" smtClean="0"/>
              <a:t>22/04/2022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5FF19-C9A4-490E-88B3-50C24B187E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4323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A0A0-9942-45EA-8C19-BDAD6F693BCB}" type="datetimeFigureOut">
              <a:rPr lang="es-ES" smtClean="0"/>
              <a:t>22/04/2022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5FF19-C9A4-490E-88B3-50C24B187E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0877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A0A0-9942-45EA-8C19-BDAD6F693BCB}" type="datetimeFigureOut">
              <a:rPr lang="es-ES" smtClean="0"/>
              <a:t>22/04/2022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5FF19-C9A4-490E-88B3-50C24B187E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318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A0A0-9942-45EA-8C19-BDAD6F693BCB}" type="datetimeFigureOut">
              <a:rPr lang="es-ES" smtClean="0"/>
              <a:t>22/04/2022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5FF19-C9A4-490E-88B3-50C24B187E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6756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A0A0-9942-45EA-8C19-BDAD6F693BCB}" type="datetimeFigureOut">
              <a:rPr lang="es-ES" smtClean="0"/>
              <a:t>22/04/2022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5FF19-C9A4-490E-88B3-50C24B187E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4570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A0A0-9942-45EA-8C19-BDAD6F693BCB}" type="datetimeFigureOut">
              <a:rPr lang="es-ES" smtClean="0"/>
              <a:t>22/04/2022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5FF19-C9A4-490E-88B3-50C24B187E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743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A0A0-9942-45EA-8C19-BDAD6F693BCB}" type="datetimeFigureOut">
              <a:rPr lang="es-ES" smtClean="0"/>
              <a:t>22/04/2022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5FF19-C9A4-490E-88B3-50C24B187E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8954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A0A0-9942-45EA-8C19-BDAD6F693BCB}" type="datetimeFigureOut">
              <a:rPr lang="es-ES" smtClean="0"/>
              <a:t>22/04/2022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5FF19-C9A4-490E-88B3-50C24B187E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7470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A0A0-9942-45EA-8C19-BDAD6F693BCB}" type="datetimeFigureOut">
              <a:rPr lang="es-ES" smtClean="0"/>
              <a:t>22/04/2022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5FF19-C9A4-490E-88B3-50C24B187E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2430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A0A0-9942-45EA-8C19-BDAD6F693BCB}" type="datetimeFigureOut">
              <a:rPr lang="es-ES" smtClean="0"/>
              <a:t>22/04/2022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5FF19-C9A4-490E-88B3-50C24B187E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7855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A0A0-9942-45EA-8C19-BDAD6F693BCB}" type="datetimeFigureOut">
              <a:rPr lang="es-ES" smtClean="0"/>
              <a:t>22/04/2022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5FF19-C9A4-490E-88B3-50C24B187E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5186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2A0A0-9942-45EA-8C19-BDAD6F693BCB}" type="datetimeFigureOut">
              <a:rPr lang="es-ES" smtClean="0"/>
              <a:t>22/04/2022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5FF19-C9A4-490E-88B3-50C24B187E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0427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Bluetooth\inbox\20220108_1446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Bluetooth\inbox\20220313_1214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50" y="3772586"/>
            <a:ext cx="1648794" cy="260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7432345" y="4437112"/>
            <a:ext cx="458780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n>
                  <a:solidFill>
                    <a:schemeClr val="tx1"/>
                  </a:solidFill>
                </a:ln>
              </a:rPr>
              <a:t>10€</a:t>
            </a:r>
            <a:endParaRPr lang="es-ES" sz="1400" b="1" i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7" name="6 Elipse"/>
          <p:cNvSpPr/>
          <p:nvPr/>
        </p:nvSpPr>
        <p:spPr>
          <a:xfrm>
            <a:off x="7432345" y="4437112"/>
            <a:ext cx="458780" cy="30777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bg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40298" y="5661248"/>
            <a:ext cx="5627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PRECIOS POR SEPARADO, O TODO EL LOTE POR 60€</a:t>
            </a:r>
          </a:p>
        </p:txBody>
      </p:sp>
    </p:spTree>
    <p:extLst>
      <p:ext uri="{BB962C8B-B14F-4D97-AF65-F5344CB8AC3E}">
        <p14:creationId xmlns:p14="http://schemas.microsoft.com/office/powerpoint/2010/main" val="306057458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13</Words>
  <Application>Microsoft Office PowerPoint</Application>
  <PresentationFormat>Presentación en pantalla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Luffi</dc:creator>
  <cp:lastModifiedBy>Luffi</cp:lastModifiedBy>
  <cp:revision>3</cp:revision>
  <cp:lastPrinted>2022-04-22T18:16:05Z</cp:lastPrinted>
  <dcterms:created xsi:type="dcterms:W3CDTF">2022-04-22T17:57:38Z</dcterms:created>
  <dcterms:modified xsi:type="dcterms:W3CDTF">2022-04-22T18:20:39Z</dcterms:modified>
</cp:coreProperties>
</file>