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3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4219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39134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62438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1299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46737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37678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38914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44191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7697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5389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735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2F1BD-CE6D-45AD-A148-2F0455828A96}" type="datetimeFigureOut">
              <a:rPr lang="es-ES_tradnl" smtClean="0"/>
              <a:t>25/10/2015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DE054-0055-40FE-AB46-7663AFDF9C4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45698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62002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Company>Windows 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WinuE</dc:creator>
  <cp:lastModifiedBy>WinuE</cp:lastModifiedBy>
  <cp:revision>1</cp:revision>
  <dcterms:created xsi:type="dcterms:W3CDTF">2015-10-25T11:06:53Z</dcterms:created>
  <dcterms:modified xsi:type="dcterms:W3CDTF">2015-10-25T11:09:42Z</dcterms:modified>
</cp:coreProperties>
</file>