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11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4088-7690-4387-8876-9185B129726F}" type="datetimeFigureOut">
              <a:rPr lang="es-ES" smtClean="0"/>
              <a:t>29/09/2020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0FF62-F8DF-40B8-ABD3-E0905F9820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0230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4088-7690-4387-8876-9185B129726F}" type="datetimeFigureOut">
              <a:rPr lang="es-ES" smtClean="0"/>
              <a:t>29/09/2020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0FF62-F8DF-40B8-ABD3-E0905F9820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2382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4088-7690-4387-8876-9185B129726F}" type="datetimeFigureOut">
              <a:rPr lang="es-ES" smtClean="0"/>
              <a:t>29/09/2020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0FF62-F8DF-40B8-ABD3-E0905F9820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6531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4088-7690-4387-8876-9185B129726F}" type="datetimeFigureOut">
              <a:rPr lang="es-ES" smtClean="0"/>
              <a:t>29/09/2020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0FF62-F8DF-40B8-ABD3-E0905F9820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6731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4088-7690-4387-8876-9185B129726F}" type="datetimeFigureOut">
              <a:rPr lang="es-ES" smtClean="0"/>
              <a:t>29/09/2020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0FF62-F8DF-40B8-ABD3-E0905F9820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3269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4088-7690-4387-8876-9185B129726F}" type="datetimeFigureOut">
              <a:rPr lang="es-ES" smtClean="0"/>
              <a:t>29/09/2020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0FF62-F8DF-40B8-ABD3-E0905F9820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2002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4088-7690-4387-8876-9185B129726F}" type="datetimeFigureOut">
              <a:rPr lang="es-ES" smtClean="0"/>
              <a:t>29/09/2020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0FF62-F8DF-40B8-ABD3-E0905F9820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3239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4088-7690-4387-8876-9185B129726F}" type="datetimeFigureOut">
              <a:rPr lang="es-ES" smtClean="0"/>
              <a:t>29/09/2020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0FF62-F8DF-40B8-ABD3-E0905F9820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5294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4088-7690-4387-8876-9185B129726F}" type="datetimeFigureOut">
              <a:rPr lang="es-ES" smtClean="0"/>
              <a:t>29/09/2020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0FF62-F8DF-40B8-ABD3-E0905F9820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5901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4088-7690-4387-8876-9185B129726F}" type="datetimeFigureOut">
              <a:rPr lang="es-ES" smtClean="0"/>
              <a:t>29/09/2020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0FF62-F8DF-40B8-ABD3-E0905F9820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2761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4088-7690-4387-8876-9185B129726F}" type="datetimeFigureOut">
              <a:rPr lang="es-ES" smtClean="0"/>
              <a:t>29/09/2020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0FF62-F8DF-40B8-ABD3-E0905F9820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4793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34088-7690-4387-8876-9185B129726F}" type="datetimeFigureOut">
              <a:rPr lang="es-ES" smtClean="0"/>
              <a:t>29/09/2020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0FF62-F8DF-40B8-ABD3-E0905F9820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1392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o"/>
          <p:cNvGrpSpPr/>
          <p:nvPr/>
        </p:nvGrpSpPr>
        <p:grpSpPr>
          <a:xfrm>
            <a:off x="2915816" y="1628800"/>
            <a:ext cx="2880320" cy="2655817"/>
            <a:chOff x="2915816" y="1628800"/>
            <a:chExt cx="2880320" cy="2655817"/>
          </a:xfrm>
        </p:grpSpPr>
        <p:sp>
          <p:nvSpPr>
            <p:cNvPr id="12" name="11 Elipse"/>
            <p:cNvSpPr/>
            <p:nvPr/>
          </p:nvSpPr>
          <p:spPr>
            <a:xfrm>
              <a:off x="3662023" y="1628800"/>
              <a:ext cx="1368152" cy="129614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10" name="9 Grupo"/>
            <p:cNvGrpSpPr/>
            <p:nvPr/>
          </p:nvGrpSpPr>
          <p:grpSpPr>
            <a:xfrm>
              <a:off x="2915816" y="3330865"/>
              <a:ext cx="2880320" cy="953752"/>
              <a:chOff x="2915816" y="3330865"/>
              <a:chExt cx="2880320" cy="953752"/>
            </a:xfrm>
          </p:grpSpPr>
          <p:grpSp>
            <p:nvGrpSpPr>
              <p:cNvPr id="7" name="6 Grupo"/>
              <p:cNvGrpSpPr/>
              <p:nvPr/>
            </p:nvGrpSpPr>
            <p:grpSpPr>
              <a:xfrm>
                <a:off x="2915816" y="3330865"/>
                <a:ext cx="2880320" cy="953751"/>
                <a:chOff x="2915816" y="3330866"/>
                <a:chExt cx="2880320" cy="890222"/>
              </a:xfrm>
            </p:grpSpPr>
            <p:sp>
              <p:nvSpPr>
                <p:cNvPr id="4" name="3 Rectángulo"/>
                <p:cNvSpPr/>
                <p:nvPr/>
              </p:nvSpPr>
              <p:spPr>
                <a:xfrm>
                  <a:off x="2915816" y="3356992"/>
                  <a:ext cx="2880320" cy="864096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  <p:sp>
              <p:nvSpPr>
                <p:cNvPr id="5" name="4 Triángulo isósceles"/>
                <p:cNvSpPr/>
                <p:nvPr/>
              </p:nvSpPr>
              <p:spPr>
                <a:xfrm flipV="1">
                  <a:off x="3995936" y="3330866"/>
                  <a:ext cx="720080" cy="792088"/>
                </a:xfrm>
                <a:prstGeom prst="triangl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</p:grpSp>
          <p:sp>
            <p:nvSpPr>
              <p:cNvPr id="6" name="5 Rectángulo"/>
              <p:cNvSpPr/>
              <p:nvPr/>
            </p:nvSpPr>
            <p:spPr>
              <a:xfrm>
                <a:off x="4102842" y="3356992"/>
                <a:ext cx="506267" cy="927625"/>
              </a:xfrm>
              <a:prstGeom prst="rect">
                <a:avLst/>
              </a:prstGeom>
              <a:solidFill>
                <a:srgbClr val="00B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8" name="7 Triángulo isósceles"/>
              <p:cNvSpPr/>
              <p:nvPr/>
            </p:nvSpPr>
            <p:spPr>
              <a:xfrm>
                <a:off x="4401858" y="3358855"/>
                <a:ext cx="576064" cy="925762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9" name="8 Triángulo isósceles"/>
              <p:cNvSpPr/>
              <p:nvPr/>
            </p:nvSpPr>
            <p:spPr>
              <a:xfrm>
                <a:off x="3735135" y="3358855"/>
                <a:ext cx="576064" cy="925762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sp>
          <p:nvSpPr>
            <p:cNvPr id="11" name="10 Rectángulo"/>
            <p:cNvSpPr/>
            <p:nvPr/>
          </p:nvSpPr>
          <p:spPr>
            <a:xfrm>
              <a:off x="4251150" y="2780928"/>
              <a:ext cx="189898" cy="576064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</p:spTree>
    <p:extLst>
      <p:ext uri="{BB962C8B-B14F-4D97-AF65-F5344CB8AC3E}">
        <p14:creationId xmlns:p14="http://schemas.microsoft.com/office/powerpoint/2010/main" val="90875840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Presentación en pantalla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</dc:creator>
  <cp:lastModifiedBy>juan</cp:lastModifiedBy>
  <cp:revision>1</cp:revision>
  <dcterms:created xsi:type="dcterms:W3CDTF">2020-09-29T14:12:08Z</dcterms:created>
  <dcterms:modified xsi:type="dcterms:W3CDTF">2020-09-29T14:20:38Z</dcterms:modified>
</cp:coreProperties>
</file>