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A5C8F-7AA9-49D3-8943-99CE299B822F}" type="datetimeFigureOut">
              <a:rPr lang="es-ES" smtClean="0"/>
              <a:t>30/05/2014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573EC-B214-45C7-A1D3-86A0B91B0A46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Lágrima"/>
          <p:cNvSpPr/>
          <p:nvPr/>
        </p:nvSpPr>
        <p:spPr>
          <a:xfrm rot="18900000">
            <a:off x="3940046" y="5571896"/>
            <a:ext cx="1049596" cy="1072006"/>
          </a:xfrm>
          <a:prstGeom prst="teardrop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39" name="38 Grupo"/>
          <p:cNvGrpSpPr/>
          <p:nvPr/>
        </p:nvGrpSpPr>
        <p:grpSpPr>
          <a:xfrm>
            <a:off x="3071802" y="1428736"/>
            <a:ext cx="3339061" cy="5214950"/>
            <a:chOff x="3071802" y="1428736"/>
            <a:chExt cx="3339061" cy="5214950"/>
          </a:xfrm>
        </p:grpSpPr>
        <p:sp>
          <p:nvSpPr>
            <p:cNvPr id="28" name="27 CuadroTexto"/>
            <p:cNvSpPr txBox="1"/>
            <p:nvPr/>
          </p:nvSpPr>
          <p:spPr>
            <a:xfrm>
              <a:off x="5357818" y="1428736"/>
              <a:ext cx="10530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 smtClean="0"/>
                <a:t>BURBUJA</a:t>
              </a:r>
              <a:endParaRPr lang="es-ES" dirty="0"/>
            </a:p>
          </p:txBody>
        </p:sp>
        <p:grpSp>
          <p:nvGrpSpPr>
            <p:cNvPr id="37" name="36 Grupo"/>
            <p:cNvGrpSpPr/>
            <p:nvPr/>
          </p:nvGrpSpPr>
          <p:grpSpPr>
            <a:xfrm>
              <a:off x="3071802" y="1857364"/>
              <a:ext cx="2714644" cy="3571900"/>
              <a:chOff x="3071802" y="1857364"/>
              <a:chExt cx="2714644" cy="3571900"/>
            </a:xfrm>
          </p:grpSpPr>
          <p:sp>
            <p:nvSpPr>
              <p:cNvPr id="4" name="3 Rectángulo"/>
              <p:cNvSpPr/>
              <p:nvPr/>
            </p:nvSpPr>
            <p:spPr>
              <a:xfrm>
                <a:off x="3071802" y="2214554"/>
                <a:ext cx="2714644" cy="228601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grpSp>
            <p:nvGrpSpPr>
              <p:cNvPr id="7" name="6 Grupo"/>
              <p:cNvGrpSpPr/>
              <p:nvPr/>
            </p:nvGrpSpPr>
            <p:grpSpPr>
              <a:xfrm>
                <a:off x="3500430" y="4500570"/>
                <a:ext cx="500066" cy="214314"/>
                <a:chOff x="3500430" y="4500570"/>
                <a:chExt cx="500066" cy="214314"/>
              </a:xfrm>
            </p:grpSpPr>
            <p:sp>
              <p:nvSpPr>
                <p:cNvPr id="5" name="4 Rectángulo"/>
                <p:cNvSpPr/>
                <p:nvPr/>
              </p:nvSpPr>
              <p:spPr>
                <a:xfrm>
                  <a:off x="3714744" y="4500570"/>
                  <a:ext cx="71438" cy="142876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6" name="5 Rectángulo"/>
                <p:cNvSpPr/>
                <p:nvPr/>
              </p:nvSpPr>
              <p:spPr>
                <a:xfrm>
                  <a:off x="3500430" y="4643446"/>
                  <a:ext cx="500066" cy="71438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  <p:sp>
            <p:nvSpPr>
              <p:cNvPr id="8" name="7 Rectángulo"/>
              <p:cNvSpPr/>
              <p:nvPr/>
            </p:nvSpPr>
            <p:spPr>
              <a:xfrm>
                <a:off x="4000496" y="2857496"/>
                <a:ext cx="857256" cy="16430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8 Elipse"/>
              <p:cNvSpPr/>
              <p:nvPr/>
            </p:nvSpPr>
            <p:spPr>
              <a:xfrm>
                <a:off x="3929058" y="3000372"/>
                <a:ext cx="142876" cy="14287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0" name="9 Elipse"/>
              <p:cNvSpPr/>
              <p:nvPr/>
            </p:nvSpPr>
            <p:spPr>
              <a:xfrm>
                <a:off x="3929058" y="3214686"/>
                <a:ext cx="142876" cy="14287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1" name="10 Elipse"/>
              <p:cNvSpPr/>
              <p:nvPr/>
            </p:nvSpPr>
            <p:spPr>
              <a:xfrm>
                <a:off x="4786314" y="3000372"/>
                <a:ext cx="142876" cy="14287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2" name="11 Elipse"/>
              <p:cNvSpPr/>
              <p:nvPr/>
            </p:nvSpPr>
            <p:spPr>
              <a:xfrm>
                <a:off x="4786314" y="3214686"/>
                <a:ext cx="142876" cy="14287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4" name="13 Triángulo isósceles"/>
              <p:cNvSpPr/>
              <p:nvPr/>
            </p:nvSpPr>
            <p:spPr>
              <a:xfrm>
                <a:off x="4071934" y="2000240"/>
                <a:ext cx="714380" cy="85725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5" name="24 Elipse"/>
              <p:cNvSpPr/>
              <p:nvPr/>
            </p:nvSpPr>
            <p:spPr>
              <a:xfrm>
                <a:off x="4357686" y="3071810"/>
                <a:ext cx="214314" cy="214314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grpSp>
            <p:nvGrpSpPr>
              <p:cNvPr id="19" name="18 Grupo"/>
              <p:cNvGrpSpPr/>
              <p:nvPr/>
            </p:nvGrpSpPr>
            <p:grpSpPr>
              <a:xfrm>
                <a:off x="4000496" y="3071810"/>
                <a:ext cx="857256" cy="2071702"/>
                <a:chOff x="7286644" y="1714488"/>
                <a:chExt cx="857256" cy="2071702"/>
              </a:xfrm>
              <a:solidFill>
                <a:schemeClr val="accent2">
                  <a:lumMod val="75000"/>
                </a:schemeClr>
              </a:solidFill>
            </p:grpSpPr>
            <p:sp>
              <p:nvSpPr>
                <p:cNvPr id="16" name="15 Rectángulo"/>
                <p:cNvSpPr/>
                <p:nvPr/>
              </p:nvSpPr>
              <p:spPr>
                <a:xfrm>
                  <a:off x="7286644" y="2357430"/>
                  <a:ext cx="857256" cy="142876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15" name="14 Triángulo isósceles"/>
                <p:cNvSpPr/>
                <p:nvPr/>
              </p:nvSpPr>
              <p:spPr>
                <a:xfrm>
                  <a:off x="7358082" y="1714488"/>
                  <a:ext cx="714380" cy="642942"/>
                </a:xfrm>
                <a:prstGeom prst="triangle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  <p:cxnSp>
            <p:nvCxnSpPr>
              <p:cNvPr id="21" name="20 Conector recto"/>
              <p:cNvCxnSpPr/>
              <p:nvPr/>
            </p:nvCxnSpPr>
            <p:spPr>
              <a:xfrm>
                <a:off x="3857620" y="4572008"/>
                <a:ext cx="1143008" cy="1588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25 Rectángulo"/>
              <p:cNvSpPr/>
              <p:nvPr/>
            </p:nvSpPr>
            <p:spPr>
              <a:xfrm>
                <a:off x="4357686" y="5143512"/>
                <a:ext cx="214314" cy="28575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cxnSp>
            <p:nvCxnSpPr>
              <p:cNvPr id="30" name="29 Conector recto de flecha"/>
              <p:cNvCxnSpPr/>
              <p:nvPr/>
            </p:nvCxnSpPr>
            <p:spPr>
              <a:xfrm rot="5400000">
                <a:off x="4536281" y="1893083"/>
                <a:ext cx="1143008" cy="107157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30 Rectángulo"/>
              <p:cNvSpPr/>
              <p:nvPr/>
            </p:nvSpPr>
            <p:spPr>
              <a:xfrm>
                <a:off x="4786314" y="4357694"/>
                <a:ext cx="71438" cy="714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2" name="31 Rectángulo"/>
              <p:cNvSpPr/>
              <p:nvPr/>
            </p:nvSpPr>
            <p:spPr>
              <a:xfrm>
                <a:off x="4000496" y="4357694"/>
                <a:ext cx="71438" cy="714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3" name="32 Rectángulo"/>
              <p:cNvSpPr/>
              <p:nvPr/>
            </p:nvSpPr>
            <p:spPr>
              <a:xfrm>
                <a:off x="4786314" y="4714884"/>
                <a:ext cx="214314" cy="714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4" name="33 Rectángulo"/>
              <p:cNvSpPr/>
              <p:nvPr/>
            </p:nvSpPr>
            <p:spPr>
              <a:xfrm>
                <a:off x="4786314" y="4857760"/>
                <a:ext cx="214314" cy="714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5" name="34 Rectángulo"/>
              <p:cNvSpPr/>
              <p:nvPr/>
            </p:nvSpPr>
            <p:spPr>
              <a:xfrm>
                <a:off x="3857620" y="4714884"/>
                <a:ext cx="214314" cy="714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36" name="35 Rectángulo"/>
              <p:cNvSpPr/>
              <p:nvPr/>
            </p:nvSpPr>
            <p:spPr>
              <a:xfrm>
                <a:off x="3857620" y="4857760"/>
                <a:ext cx="214314" cy="714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sp>
          <p:nvSpPr>
            <p:cNvPr id="38" name="37 Elipse"/>
            <p:cNvSpPr/>
            <p:nvPr/>
          </p:nvSpPr>
          <p:spPr>
            <a:xfrm>
              <a:off x="3714744" y="5715016"/>
              <a:ext cx="1500198" cy="92867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</Words>
  <Application>Microsoft Office PowerPoint</Application>
  <PresentationFormat>Presentación en pantalla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Esteban Verastegui</dc:creator>
  <cp:lastModifiedBy>Juan Esteban Verastegui</cp:lastModifiedBy>
  <cp:revision>4</cp:revision>
  <dcterms:created xsi:type="dcterms:W3CDTF">2014-05-30T19:35:40Z</dcterms:created>
  <dcterms:modified xsi:type="dcterms:W3CDTF">2014-05-30T20:07:57Z</dcterms:modified>
</cp:coreProperties>
</file>