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08/09/2016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08/09/2016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08/09/2016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32656"/>
            <a:ext cx="6480720" cy="492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196752"/>
            <a:ext cx="8424936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Presentación en pantalla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2016-09-08T10:12:11Z</dcterms:created>
  <dcterms:modified xsi:type="dcterms:W3CDTF">2016-09-08T10:20:09Z</dcterms:modified>
</cp:coreProperties>
</file>