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5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226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5082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3849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3117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2306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390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9243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8088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7813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9400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6023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C1480-0A9D-414A-8E46-D3AAC37AFF7E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75546-3369-4E3A-98A1-E45FAFDD29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2218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1655676" y="692696"/>
            <a:ext cx="5616624" cy="5544616"/>
            <a:chOff x="1655676" y="692696"/>
            <a:chExt cx="5616624" cy="5544616"/>
          </a:xfrm>
        </p:grpSpPr>
        <p:sp>
          <p:nvSpPr>
            <p:cNvPr id="7" name="6 Elipse"/>
            <p:cNvSpPr/>
            <p:nvPr/>
          </p:nvSpPr>
          <p:spPr>
            <a:xfrm>
              <a:off x="2555776" y="1520788"/>
              <a:ext cx="3816424" cy="388843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Elipse"/>
            <p:cNvSpPr/>
            <p:nvPr/>
          </p:nvSpPr>
          <p:spPr>
            <a:xfrm>
              <a:off x="3167844" y="2195863"/>
              <a:ext cx="2592288" cy="253828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" name="2 Elipse"/>
            <p:cNvSpPr/>
            <p:nvPr/>
          </p:nvSpPr>
          <p:spPr>
            <a:xfrm>
              <a:off x="3743908" y="2744924"/>
              <a:ext cx="1440160" cy="144016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" name="1 Elipse"/>
            <p:cNvSpPr/>
            <p:nvPr/>
          </p:nvSpPr>
          <p:spPr>
            <a:xfrm>
              <a:off x="3995936" y="2996952"/>
              <a:ext cx="936104" cy="936104"/>
            </a:xfrm>
            <a:prstGeom prst="ellips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>
                  <a:solidFill>
                    <a:schemeClr val="tx1"/>
                  </a:solidFill>
                </a:rPr>
                <a:t>v</a:t>
              </a:r>
              <a:endParaRPr lang="es-ES" dirty="0">
                <a:solidFill>
                  <a:schemeClr val="tx1"/>
                </a:solidFill>
              </a:endParaRPr>
            </a:p>
          </p:txBody>
        </p:sp>
        <p:sp>
          <p:nvSpPr>
            <p:cNvPr id="10" name="9 Elipse"/>
            <p:cNvSpPr/>
            <p:nvPr/>
          </p:nvSpPr>
          <p:spPr>
            <a:xfrm>
              <a:off x="1655676" y="692696"/>
              <a:ext cx="5616624" cy="554461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2" name="11 CuadroTexto"/>
          <p:cNvSpPr txBox="1"/>
          <p:nvPr/>
        </p:nvSpPr>
        <p:spPr>
          <a:xfrm>
            <a:off x="3716692" y="3341893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5</a:t>
            </a:r>
            <a:r>
              <a:rPr lang="es-ES" sz="1000" b="1" dirty="0"/>
              <a:t> 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324366" y="2755834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5</a:t>
            </a:r>
            <a:r>
              <a:rPr lang="es-ES" sz="1000" b="1" dirty="0"/>
              <a:t> 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4936557" y="3352803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5</a:t>
            </a:r>
            <a:r>
              <a:rPr lang="es-ES" sz="1000" b="1" dirty="0"/>
              <a:t> 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4324366" y="3938863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5</a:t>
            </a:r>
            <a:r>
              <a:rPr lang="es-ES" sz="1000" b="1" dirty="0"/>
              <a:t> 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4315385" y="2348880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4 </a:t>
            </a:r>
            <a:endParaRPr lang="es-ES" sz="1000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251520" y="332656"/>
            <a:ext cx="163852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500 Y – 14 marzo</a:t>
            </a:r>
          </a:p>
          <a:p>
            <a:r>
              <a:rPr lang="es-ES" sz="1400" b="1" dirty="0" smtClean="0"/>
              <a:t>JUAN</a:t>
            </a:r>
            <a:endParaRPr lang="es-ES" sz="1400" b="1" dirty="0" smtClean="0"/>
          </a:p>
          <a:p>
            <a:r>
              <a:rPr lang="es-ES" sz="1400" b="1" dirty="0" smtClean="0"/>
              <a:t>VIENTO FLOJO 180º</a:t>
            </a:r>
            <a:endParaRPr lang="es-ES" sz="1400" b="1" dirty="0" smtClean="0"/>
          </a:p>
          <a:p>
            <a:r>
              <a:rPr lang="es-ES" sz="1400" b="1" dirty="0" smtClean="0"/>
              <a:t>HUMEDAD ALTA </a:t>
            </a:r>
            <a:endParaRPr lang="es-ES" sz="1400" b="1" dirty="0" smtClean="0"/>
          </a:p>
          <a:p>
            <a:r>
              <a:rPr lang="es-ES" sz="1400" b="1" dirty="0" smtClean="0"/>
              <a:t>TEMPERATURA 12º</a:t>
            </a:r>
            <a:endParaRPr lang="es-ES" sz="14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256212" y="3352748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4 </a:t>
            </a:r>
            <a:endParaRPr lang="es-ES" sz="1000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315385" y="4365104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4 </a:t>
            </a:r>
            <a:endParaRPr lang="es-ES" sz="1000" b="1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408883" y="3352803"/>
            <a:ext cx="279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4 </a:t>
            </a:r>
            <a:endParaRPr lang="es-ES" sz="1000" b="1" dirty="0"/>
          </a:p>
        </p:txBody>
      </p:sp>
      <p:sp>
        <p:nvSpPr>
          <p:cNvPr id="21" name="20 CuadroTexto"/>
          <p:cNvSpPr txBox="1"/>
          <p:nvPr/>
        </p:nvSpPr>
        <p:spPr>
          <a:xfrm>
            <a:off x="7668344" y="3366801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1</a:t>
            </a:r>
            <a:endParaRPr lang="es-ES" sz="1000" b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4324366" y="4941168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3</a:t>
            </a:r>
            <a:endParaRPr lang="es-ES" sz="10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5848756" y="3366801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3</a:t>
            </a:r>
            <a:endParaRPr lang="es-ES" sz="1000" b="1" dirty="0"/>
          </a:p>
        </p:txBody>
      </p:sp>
      <p:sp>
        <p:nvSpPr>
          <p:cNvPr id="24" name="23 CuadroTexto"/>
          <p:cNvSpPr txBox="1"/>
          <p:nvPr/>
        </p:nvSpPr>
        <p:spPr>
          <a:xfrm>
            <a:off x="4313658" y="1772816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3</a:t>
            </a:r>
            <a:endParaRPr lang="es-ES" sz="1000" b="1" dirty="0"/>
          </a:p>
        </p:txBody>
      </p:sp>
      <p:sp>
        <p:nvSpPr>
          <p:cNvPr id="25" name="24 CuadroTexto"/>
          <p:cNvSpPr txBox="1"/>
          <p:nvPr/>
        </p:nvSpPr>
        <p:spPr>
          <a:xfrm>
            <a:off x="2771800" y="335295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3</a:t>
            </a:r>
            <a:endParaRPr lang="es-ES" sz="10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4338793" y="5661248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2</a:t>
            </a:r>
            <a:endParaRPr lang="es-ES" sz="1000" b="1" dirty="0"/>
          </a:p>
        </p:txBody>
      </p:sp>
      <p:sp>
        <p:nvSpPr>
          <p:cNvPr id="27" name="26 CuadroTexto"/>
          <p:cNvSpPr txBox="1"/>
          <p:nvPr/>
        </p:nvSpPr>
        <p:spPr>
          <a:xfrm>
            <a:off x="6588224" y="3366801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2</a:t>
            </a:r>
            <a:endParaRPr lang="es-ES" sz="1000" b="1" dirty="0"/>
          </a:p>
        </p:txBody>
      </p:sp>
      <p:sp>
        <p:nvSpPr>
          <p:cNvPr id="28" name="27 CuadroTexto"/>
          <p:cNvSpPr txBox="1"/>
          <p:nvPr/>
        </p:nvSpPr>
        <p:spPr>
          <a:xfrm>
            <a:off x="4313658" y="1065366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2</a:t>
            </a:r>
            <a:endParaRPr lang="es-ES" sz="1000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2051720" y="3380802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2</a:t>
            </a:r>
            <a:endParaRPr lang="es-ES" sz="1000" b="1" dirty="0"/>
          </a:p>
        </p:txBody>
      </p:sp>
      <p:sp>
        <p:nvSpPr>
          <p:cNvPr id="30" name="29 CuadroTexto"/>
          <p:cNvSpPr txBox="1"/>
          <p:nvPr/>
        </p:nvSpPr>
        <p:spPr>
          <a:xfrm>
            <a:off x="4353220" y="6453336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1</a:t>
            </a:r>
            <a:endParaRPr lang="es-ES" sz="1000" b="1" dirty="0"/>
          </a:p>
        </p:txBody>
      </p:sp>
      <p:sp>
        <p:nvSpPr>
          <p:cNvPr id="31" name="30 CuadroTexto"/>
          <p:cNvSpPr txBox="1"/>
          <p:nvPr/>
        </p:nvSpPr>
        <p:spPr>
          <a:xfrm>
            <a:off x="4302446" y="238835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1</a:t>
            </a:r>
            <a:endParaRPr lang="es-ES" sz="1000" b="1" dirty="0"/>
          </a:p>
        </p:txBody>
      </p:sp>
      <p:sp>
        <p:nvSpPr>
          <p:cNvPr id="32" name="31 CuadroTexto"/>
          <p:cNvSpPr txBox="1"/>
          <p:nvPr/>
        </p:nvSpPr>
        <p:spPr>
          <a:xfrm>
            <a:off x="959110" y="3380801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/>
              <a:t>1</a:t>
            </a:r>
            <a:endParaRPr lang="es-ES" sz="1000" b="1" dirty="0"/>
          </a:p>
        </p:txBody>
      </p:sp>
      <p:sp>
        <p:nvSpPr>
          <p:cNvPr id="6" name="5 Elipse"/>
          <p:cNvSpPr/>
          <p:nvPr/>
        </p:nvSpPr>
        <p:spPr>
          <a:xfrm>
            <a:off x="4324495" y="3488195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4331751" y="3942962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3851920" y="4221088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5220208" y="4151176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5300713" y="3274077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5985501" y="2845036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6099275" y="3488195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-50111" y="5605553"/>
            <a:ext cx="315015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/>
              <a:t>GIBBS</a:t>
            </a:r>
          </a:p>
          <a:p>
            <a:r>
              <a:rPr lang="es-ES" sz="1400" dirty="0" smtClean="0"/>
              <a:t>CARGA 90 GR SUIZA 4</a:t>
            </a:r>
          </a:p>
          <a:p>
            <a:r>
              <a:rPr lang="es-ES" sz="1400" dirty="0" smtClean="0"/>
              <a:t>PROYECTIL PEDERSOLI 540 GR 6 BANDAS</a:t>
            </a:r>
            <a:endParaRPr lang="es-ES" sz="1400" dirty="0"/>
          </a:p>
        </p:txBody>
      </p:sp>
      <p:sp>
        <p:nvSpPr>
          <p:cNvPr id="49" name="48 Elipse"/>
          <p:cNvSpPr/>
          <p:nvPr/>
        </p:nvSpPr>
        <p:spPr>
          <a:xfrm>
            <a:off x="5724128" y="3933056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Elipse"/>
          <p:cNvSpPr/>
          <p:nvPr/>
        </p:nvSpPr>
        <p:spPr>
          <a:xfrm>
            <a:off x="6444208" y="4734572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Elipse"/>
          <p:cNvSpPr/>
          <p:nvPr/>
        </p:nvSpPr>
        <p:spPr>
          <a:xfrm>
            <a:off x="2176915" y="2084174"/>
            <a:ext cx="72008" cy="678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588224" y="917431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SERIE   35.1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053628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48</Words>
  <Application>Microsoft Office PowerPoint</Application>
  <PresentationFormat>Presentación en pantalla (4:3)</PresentationFormat>
  <Paragraphs>30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9</cp:revision>
  <dcterms:created xsi:type="dcterms:W3CDTF">2013-11-07T20:19:15Z</dcterms:created>
  <dcterms:modified xsi:type="dcterms:W3CDTF">2015-03-14T20:21:32Z</dcterms:modified>
</cp:coreProperties>
</file>