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3" d="100"/>
          <a:sy n="73" d="100"/>
        </p:scale>
        <p:origin x="-1122" y="-10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4F6B58-1869-4DC7-A746-A754DB10612D}" type="datetimeFigureOut">
              <a:rPr lang="es-ES" smtClean="0"/>
              <a:t>22/01/2020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C4EBD7-1A1B-4287-B35A-B419014A5B3A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5310643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4F6B58-1869-4DC7-A746-A754DB10612D}" type="datetimeFigureOut">
              <a:rPr lang="es-ES" smtClean="0"/>
              <a:t>22/01/2020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C4EBD7-1A1B-4287-B35A-B419014A5B3A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70035017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4F6B58-1869-4DC7-A746-A754DB10612D}" type="datetimeFigureOut">
              <a:rPr lang="es-ES" smtClean="0"/>
              <a:t>22/01/2020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C4EBD7-1A1B-4287-B35A-B419014A5B3A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48218994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4F6B58-1869-4DC7-A746-A754DB10612D}" type="datetimeFigureOut">
              <a:rPr lang="es-ES" smtClean="0"/>
              <a:t>22/01/2020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C4EBD7-1A1B-4287-B35A-B419014A5B3A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70414491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4F6B58-1869-4DC7-A746-A754DB10612D}" type="datetimeFigureOut">
              <a:rPr lang="es-ES" smtClean="0"/>
              <a:t>22/01/2020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C4EBD7-1A1B-4287-B35A-B419014A5B3A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61238750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4F6B58-1869-4DC7-A746-A754DB10612D}" type="datetimeFigureOut">
              <a:rPr lang="es-ES" smtClean="0"/>
              <a:t>22/01/2020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C4EBD7-1A1B-4287-B35A-B419014A5B3A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10622171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4F6B58-1869-4DC7-A746-A754DB10612D}" type="datetimeFigureOut">
              <a:rPr lang="es-ES" smtClean="0"/>
              <a:t>22/01/2020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C4EBD7-1A1B-4287-B35A-B419014A5B3A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76296702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4F6B58-1869-4DC7-A746-A754DB10612D}" type="datetimeFigureOut">
              <a:rPr lang="es-ES" smtClean="0"/>
              <a:t>22/01/2020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C4EBD7-1A1B-4287-B35A-B419014A5B3A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05628796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4F6B58-1869-4DC7-A746-A754DB10612D}" type="datetimeFigureOut">
              <a:rPr lang="es-ES" smtClean="0"/>
              <a:t>22/01/2020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C4EBD7-1A1B-4287-B35A-B419014A5B3A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55377448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4F6B58-1869-4DC7-A746-A754DB10612D}" type="datetimeFigureOut">
              <a:rPr lang="es-ES" smtClean="0"/>
              <a:t>22/01/2020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C4EBD7-1A1B-4287-B35A-B419014A5B3A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83390759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4F6B58-1869-4DC7-A746-A754DB10612D}" type="datetimeFigureOut">
              <a:rPr lang="es-ES" smtClean="0"/>
              <a:t>22/01/2020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C4EBD7-1A1B-4287-B35A-B419014A5B3A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813687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14F6B58-1869-4DC7-A746-A754DB10612D}" type="datetimeFigureOut">
              <a:rPr lang="es-ES" smtClean="0"/>
              <a:t>22/01/2020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DC4EBD7-1A1B-4287-B35A-B419014A5B3A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02446787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00250" y="0"/>
            <a:ext cx="5143500" cy="6858000"/>
          </a:xfrm>
          <a:prstGeom prst="rect">
            <a:avLst/>
          </a:prstGeom>
        </p:spPr>
      </p:pic>
      <p:sp>
        <p:nvSpPr>
          <p:cNvPr id="5" name="4 Elipse"/>
          <p:cNvSpPr/>
          <p:nvPr/>
        </p:nvSpPr>
        <p:spPr>
          <a:xfrm>
            <a:off x="5436096" y="1340768"/>
            <a:ext cx="360040" cy="360040"/>
          </a:xfrm>
          <a:prstGeom prst="ellipse">
            <a:avLst/>
          </a:prstGeom>
          <a:solidFill>
            <a:srgbClr val="FFFF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Elipse"/>
          <p:cNvSpPr/>
          <p:nvPr/>
        </p:nvSpPr>
        <p:spPr>
          <a:xfrm>
            <a:off x="6516216" y="2564904"/>
            <a:ext cx="360040" cy="360040"/>
          </a:xfrm>
          <a:prstGeom prst="ellipse">
            <a:avLst/>
          </a:prstGeom>
          <a:solidFill>
            <a:srgbClr val="FFFF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Elipse"/>
          <p:cNvSpPr/>
          <p:nvPr/>
        </p:nvSpPr>
        <p:spPr>
          <a:xfrm>
            <a:off x="5868144" y="2420888"/>
            <a:ext cx="360040" cy="360040"/>
          </a:xfrm>
          <a:prstGeom prst="ellipse">
            <a:avLst/>
          </a:prstGeom>
          <a:solidFill>
            <a:srgbClr val="FFFF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Elipse"/>
          <p:cNvSpPr/>
          <p:nvPr/>
        </p:nvSpPr>
        <p:spPr>
          <a:xfrm>
            <a:off x="5436096" y="2636912"/>
            <a:ext cx="360040" cy="360040"/>
          </a:xfrm>
          <a:prstGeom prst="ellipse">
            <a:avLst/>
          </a:prstGeom>
          <a:solidFill>
            <a:srgbClr val="FFFF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Elipse"/>
          <p:cNvSpPr/>
          <p:nvPr/>
        </p:nvSpPr>
        <p:spPr>
          <a:xfrm>
            <a:off x="3772245" y="3554395"/>
            <a:ext cx="360040" cy="360040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Elipse"/>
          <p:cNvSpPr/>
          <p:nvPr/>
        </p:nvSpPr>
        <p:spPr>
          <a:xfrm>
            <a:off x="4355976" y="2204864"/>
            <a:ext cx="360040" cy="360040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Elipse"/>
          <p:cNvSpPr/>
          <p:nvPr/>
        </p:nvSpPr>
        <p:spPr>
          <a:xfrm>
            <a:off x="4355976" y="2708920"/>
            <a:ext cx="360040" cy="360040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Elipse"/>
          <p:cNvSpPr/>
          <p:nvPr/>
        </p:nvSpPr>
        <p:spPr>
          <a:xfrm>
            <a:off x="5292080" y="1853208"/>
            <a:ext cx="360040" cy="360040"/>
          </a:xfrm>
          <a:prstGeom prst="ellipse">
            <a:avLst/>
          </a:prstGeom>
          <a:solidFill>
            <a:srgbClr val="FFFF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Elipse"/>
          <p:cNvSpPr/>
          <p:nvPr/>
        </p:nvSpPr>
        <p:spPr>
          <a:xfrm>
            <a:off x="5076056" y="1844824"/>
            <a:ext cx="360040" cy="360040"/>
          </a:xfrm>
          <a:prstGeom prst="ellipse">
            <a:avLst/>
          </a:prstGeom>
          <a:solidFill>
            <a:srgbClr val="FFFF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Elipse"/>
          <p:cNvSpPr/>
          <p:nvPr/>
        </p:nvSpPr>
        <p:spPr>
          <a:xfrm>
            <a:off x="5796136" y="692696"/>
            <a:ext cx="360040" cy="360040"/>
          </a:xfrm>
          <a:prstGeom prst="ellipse">
            <a:avLst/>
          </a:prstGeom>
          <a:solidFill>
            <a:srgbClr val="FFFF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Elipse"/>
          <p:cNvSpPr/>
          <p:nvPr/>
        </p:nvSpPr>
        <p:spPr>
          <a:xfrm>
            <a:off x="5076056" y="836712"/>
            <a:ext cx="360040" cy="360040"/>
          </a:xfrm>
          <a:prstGeom prst="ellipse">
            <a:avLst/>
          </a:prstGeom>
          <a:solidFill>
            <a:srgbClr val="FFFF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Elipse"/>
          <p:cNvSpPr/>
          <p:nvPr/>
        </p:nvSpPr>
        <p:spPr>
          <a:xfrm>
            <a:off x="2843808" y="5373216"/>
            <a:ext cx="360040" cy="360040"/>
          </a:xfrm>
          <a:prstGeom prst="ellipse">
            <a:avLst/>
          </a:prstGeom>
          <a:solidFill>
            <a:srgbClr val="92D05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Elipse"/>
          <p:cNvSpPr/>
          <p:nvPr/>
        </p:nvSpPr>
        <p:spPr>
          <a:xfrm>
            <a:off x="6660232" y="6165304"/>
            <a:ext cx="360040" cy="360040"/>
          </a:xfrm>
          <a:prstGeom prst="ellipse">
            <a:avLst/>
          </a:prstGeom>
          <a:solidFill>
            <a:srgbClr val="92D05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Elipse"/>
          <p:cNvSpPr/>
          <p:nvPr/>
        </p:nvSpPr>
        <p:spPr>
          <a:xfrm>
            <a:off x="5724128" y="5445224"/>
            <a:ext cx="360040" cy="360040"/>
          </a:xfrm>
          <a:prstGeom prst="ellipse">
            <a:avLst/>
          </a:prstGeom>
          <a:solidFill>
            <a:srgbClr val="92D05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Elipse"/>
          <p:cNvSpPr/>
          <p:nvPr/>
        </p:nvSpPr>
        <p:spPr>
          <a:xfrm>
            <a:off x="2123728" y="5085184"/>
            <a:ext cx="360040" cy="360040"/>
          </a:xfrm>
          <a:prstGeom prst="ellipse">
            <a:avLst/>
          </a:prstGeom>
          <a:solidFill>
            <a:srgbClr val="92D05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Elipse"/>
          <p:cNvSpPr/>
          <p:nvPr/>
        </p:nvSpPr>
        <p:spPr>
          <a:xfrm>
            <a:off x="6444208" y="2780928"/>
            <a:ext cx="360040" cy="360040"/>
          </a:xfrm>
          <a:prstGeom prst="ellipse">
            <a:avLst/>
          </a:prstGeom>
          <a:solidFill>
            <a:srgbClr val="FFFF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Elipse"/>
          <p:cNvSpPr/>
          <p:nvPr/>
        </p:nvSpPr>
        <p:spPr>
          <a:xfrm>
            <a:off x="3995936" y="3789040"/>
            <a:ext cx="360040" cy="360040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304819644"/>
      </p:ext>
    </p:extLst>
  </p:cSld>
  <p:clrMapOvr>
    <a:masterClrMapping/>
  </p:clrMapOvr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70</TotalTime>
  <Words>0</Words>
  <Application>Microsoft Office PowerPoint</Application>
  <PresentationFormat>Presentación en pantalla (4:3)</PresentationFormat>
  <Paragraphs>0</Paragraphs>
  <Slides>1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diapositiva</vt:lpstr>
      </vt:variant>
      <vt:variant>
        <vt:i4>1</vt:i4>
      </vt:variant>
    </vt:vector>
  </HeadingPairs>
  <TitlesOfParts>
    <vt:vector size="2" baseType="lpstr">
      <vt:lpstr>Tema de Office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juan</dc:creator>
  <cp:lastModifiedBy>juan</cp:lastModifiedBy>
  <cp:revision>3</cp:revision>
  <dcterms:created xsi:type="dcterms:W3CDTF">2020-01-22T14:04:50Z</dcterms:created>
  <dcterms:modified xsi:type="dcterms:W3CDTF">2020-01-22T15:15:28Z</dcterms:modified>
</cp:coreProperties>
</file>