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6075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1338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9506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2364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2654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400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622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069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423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952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0141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79EDD-2612-41BD-93D8-CEE858D83655}" type="datetimeFigureOut">
              <a:rPr lang="es-ES" smtClean="0"/>
              <a:t>15/01/2020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1A0A4-C88F-4CC0-9864-CF6E47F0AE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140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114" y="-963488"/>
            <a:ext cx="5724636" cy="7632848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4067944" y="5517232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067944" y="5733256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644008" y="4365104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283968" y="5301208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95936" y="4365104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779912" y="4077072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059832" y="3861048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580112" y="4941168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419872" y="4581128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5364088" y="4365104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98488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</dc:creator>
  <cp:lastModifiedBy>juan</cp:lastModifiedBy>
  <cp:revision>1</cp:revision>
  <dcterms:created xsi:type="dcterms:W3CDTF">2020-01-15T16:09:52Z</dcterms:created>
  <dcterms:modified xsi:type="dcterms:W3CDTF">2020-01-15T16:15:36Z</dcterms:modified>
</cp:coreProperties>
</file>