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E3ED4-7D1A-40A9-8A67-529618901F06}" type="datetimeFigureOut">
              <a:rPr lang="es-ES" smtClean="0"/>
              <a:t>16/01/2020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5FCEC-BC43-4D9F-9999-1ED9914D9B5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6157247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E3ED4-7D1A-40A9-8A67-529618901F06}" type="datetimeFigureOut">
              <a:rPr lang="es-ES" smtClean="0"/>
              <a:t>16/01/2020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5FCEC-BC43-4D9F-9999-1ED9914D9B5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8800473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E3ED4-7D1A-40A9-8A67-529618901F06}" type="datetimeFigureOut">
              <a:rPr lang="es-ES" smtClean="0"/>
              <a:t>16/01/2020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5FCEC-BC43-4D9F-9999-1ED9914D9B5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830675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E3ED4-7D1A-40A9-8A67-529618901F06}" type="datetimeFigureOut">
              <a:rPr lang="es-ES" smtClean="0"/>
              <a:t>16/01/2020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5FCEC-BC43-4D9F-9999-1ED9914D9B5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337540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E3ED4-7D1A-40A9-8A67-529618901F06}" type="datetimeFigureOut">
              <a:rPr lang="es-ES" smtClean="0"/>
              <a:t>16/01/2020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5FCEC-BC43-4D9F-9999-1ED9914D9B5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893696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E3ED4-7D1A-40A9-8A67-529618901F06}" type="datetimeFigureOut">
              <a:rPr lang="es-ES" smtClean="0"/>
              <a:t>16/01/2020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5FCEC-BC43-4D9F-9999-1ED9914D9B5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284210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E3ED4-7D1A-40A9-8A67-529618901F06}" type="datetimeFigureOut">
              <a:rPr lang="es-ES" smtClean="0"/>
              <a:t>16/01/2020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5FCEC-BC43-4D9F-9999-1ED9914D9B5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249674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E3ED4-7D1A-40A9-8A67-529618901F06}" type="datetimeFigureOut">
              <a:rPr lang="es-ES" smtClean="0"/>
              <a:t>16/01/2020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5FCEC-BC43-4D9F-9999-1ED9914D9B5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697504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E3ED4-7D1A-40A9-8A67-529618901F06}" type="datetimeFigureOut">
              <a:rPr lang="es-ES" smtClean="0"/>
              <a:t>16/01/2020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5FCEC-BC43-4D9F-9999-1ED9914D9B5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638098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E3ED4-7D1A-40A9-8A67-529618901F06}" type="datetimeFigureOut">
              <a:rPr lang="es-ES" smtClean="0"/>
              <a:t>16/01/2020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5FCEC-BC43-4D9F-9999-1ED9914D9B5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35332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3E3ED4-7D1A-40A9-8A67-529618901F06}" type="datetimeFigureOut">
              <a:rPr lang="es-ES" smtClean="0"/>
              <a:t>16/01/2020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35FCEC-BC43-4D9F-9999-1ED9914D9B5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70113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3E3ED4-7D1A-40A9-8A67-529618901F06}" type="datetimeFigureOut">
              <a:rPr lang="es-ES" smtClean="0"/>
              <a:t>16/01/2020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35FCEC-BC43-4D9F-9999-1ED9914D9B53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507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199625" y="830553"/>
            <a:ext cx="6816757" cy="5112568"/>
          </a:xfrm>
          <a:prstGeom prst="rect">
            <a:avLst/>
          </a:prstGeom>
        </p:spPr>
      </p:pic>
      <p:sp>
        <p:nvSpPr>
          <p:cNvPr id="5" name="4 Elipse"/>
          <p:cNvSpPr/>
          <p:nvPr/>
        </p:nvSpPr>
        <p:spPr>
          <a:xfrm>
            <a:off x="5076056" y="836712"/>
            <a:ext cx="216024" cy="21602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lipse"/>
          <p:cNvSpPr/>
          <p:nvPr/>
        </p:nvSpPr>
        <p:spPr>
          <a:xfrm>
            <a:off x="3419872" y="116632"/>
            <a:ext cx="216024" cy="21602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Elipse"/>
          <p:cNvSpPr/>
          <p:nvPr/>
        </p:nvSpPr>
        <p:spPr>
          <a:xfrm>
            <a:off x="5796136" y="2996952"/>
            <a:ext cx="216024" cy="21602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Elipse"/>
          <p:cNvSpPr/>
          <p:nvPr/>
        </p:nvSpPr>
        <p:spPr>
          <a:xfrm>
            <a:off x="4932040" y="980728"/>
            <a:ext cx="216024" cy="21602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Elipse"/>
          <p:cNvSpPr/>
          <p:nvPr/>
        </p:nvSpPr>
        <p:spPr>
          <a:xfrm>
            <a:off x="3347864" y="2564904"/>
            <a:ext cx="216024" cy="21602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Elipse"/>
          <p:cNvSpPr/>
          <p:nvPr/>
        </p:nvSpPr>
        <p:spPr>
          <a:xfrm>
            <a:off x="4139952" y="2318792"/>
            <a:ext cx="216024" cy="21602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Elipse"/>
          <p:cNvSpPr/>
          <p:nvPr/>
        </p:nvSpPr>
        <p:spPr>
          <a:xfrm>
            <a:off x="4355976" y="2471192"/>
            <a:ext cx="216024" cy="21602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Elipse"/>
          <p:cNvSpPr/>
          <p:nvPr/>
        </p:nvSpPr>
        <p:spPr>
          <a:xfrm>
            <a:off x="5148064" y="2780928"/>
            <a:ext cx="216024" cy="21602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Elipse"/>
          <p:cNvSpPr/>
          <p:nvPr/>
        </p:nvSpPr>
        <p:spPr>
          <a:xfrm>
            <a:off x="3635896" y="4077072"/>
            <a:ext cx="216024" cy="21602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Elipse"/>
          <p:cNvSpPr/>
          <p:nvPr/>
        </p:nvSpPr>
        <p:spPr>
          <a:xfrm>
            <a:off x="4716016" y="4005064"/>
            <a:ext cx="216024" cy="21602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Elipse"/>
          <p:cNvSpPr/>
          <p:nvPr/>
        </p:nvSpPr>
        <p:spPr>
          <a:xfrm>
            <a:off x="4932040" y="4308471"/>
            <a:ext cx="216024" cy="21602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Elipse"/>
          <p:cNvSpPr/>
          <p:nvPr/>
        </p:nvSpPr>
        <p:spPr>
          <a:xfrm>
            <a:off x="4612608" y="4422304"/>
            <a:ext cx="216024" cy="21602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Elipse"/>
          <p:cNvSpPr/>
          <p:nvPr/>
        </p:nvSpPr>
        <p:spPr>
          <a:xfrm>
            <a:off x="4427984" y="3284984"/>
            <a:ext cx="216024" cy="21602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Elipse"/>
          <p:cNvSpPr/>
          <p:nvPr/>
        </p:nvSpPr>
        <p:spPr>
          <a:xfrm>
            <a:off x="4067944" y="4725144"/>
            <a:ext cx="216024" cy="21602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Elipse"/>
          <p:cNvSpPr/>
          <p:nvPr/>
        </p:nvSpPr>
        <p:spPr>
          <a:xfrm>
            <a:off x="5148064" y="4725144"/>
            <a:ext cx="216024" cy="21602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Elipse"/>
          <p:cNvSpPr/>
          <p:nvPr/>
        </p:nvSpPr>
        <p:spPr>
          <a:xfrm>
            <a:off x="5796136" y="6309320"/>
            <a:ext cx="216024" cy="21602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Elipse"/>
          <p:cNvSpPr/>
          <p:nvPr/>
        </p:nvSpPr>
        <p:spPr>
          <a:xfrm>
            <a:off x="3779912" y="4653136"/>
            <a:ext cx="216024" cy="21602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Elipse"/>
          <p:cNvSpPr/>
          <p:nvPr/>
        </p:nvSpPr>
        <p:spPr>
          <a:xfrm>
            <a:off x="5148064" y="6525344"/>
            <a:ext cx="216024" cy="216024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08949273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Presentación en pantalla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Tema de Office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juan</dc:creator>
  <cp:lastModifiedBy>juan</cp:lastModifiedBy>
  <cp:revision>1</cp:revision>
  <dcterms:created xsi:type="dcterms:W3CDTF">2020-01-16T21:41:42Z</dcterms:created>
  <dcterms:modified xsi:type="dcterms:W3CDTF">2020-01-16T21:47:50Z</dcterms:modified>
</cp:coreProperties>
</file>