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636A8-5438-41F7-AC91-3561CB04E901}" type="datetimeFigureOut">
              <a:rPr lang="es-ES" smtClean="0"/>
              <a:t>15/06/2015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98CA3-8FC6-43F2-9D67-318263FAD43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1928794" y="2857496"/>
            <a:ext cx="1357322" cy="1428760"/>
            <a:chOff x="3500430" y="2357430"/>
            <a:chExt cx="1357322" cy="1428760"/>
          </a:xfrm>
        </p:grpSpPr>
        <p:sp>
          <p:nvSpPr>
            <p:cNvPr id="7" name="6 Retraso"/>
            <p:cNvSpPr/>
            <p:nvPr/>
          </p:nvSpPr>
          <p:spPr>
            <a:xfrm rot="16200000" flipH="1">
              <a:off x="3536149" y="2464587"/>
              <a:ext cx="1285884" cy="1357322"/>
            </a:xfrm>
            <a:prstGeom prst="flowChartDelay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Rectángulo"/>
            <p:cNvSpPr/>
            <p:nvPr/>
          </p:nvSpPr>
          <p:spPr>
            <a:xfrm>
              <a:off x="3500430" y="2500306"/>
              <a:ext cx="1357322" cy="5715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Elipse"/>
            <p:cNvSpPr/>
            <p:nvPr/>
          </p:nvSpPr>
          <p:spPr>
            <a:xfrm>
              <a:off x="3500430" y="2357430"/>
              <a:ext cx="1357322" cy="142876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Rectángulo"/>
            <p:cNvSpPr/>
            <p:nvPr/>
          </p:nvSpPr>
          <p:spPr>
            <a:xfrm>
              <a:off x="4143372" y="3071810"/>
              <a:ext cx="142876" cy="7143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CuadroTexto"/>
          <p:cNvSpPr txBox="1"/>
          <p:nvPr/>
        </p:nvSpPr>
        <p:spPr>
          <a:xfrm>
            <a:off x="928662" y="1571612"/>
            <a:ext cx="35586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POSTE INVERSO</a:t>
            </a:r>
            <a:endParaRPr lang="es-ES" sz="4000" b="1" dirty="0"/>
          </a:p>
        </p:txBody>
      </p:sp>
      <p:grpSp>
        <p:nvGrpSpPr>
          <p:cNvPr id="18" name="17 Grupo"/>
          <p:cNvGrpSpPr/>
          <p:nvPr/>
        </p:nvGrpSpPr>
        <p:grpSpPr>
          <a:xfrm>
            <a:off x="5715008" y="1571612"/>
            <a:ext cx="1357322" cy="1428760"/>
            <a:chOff x="6357950" y="2786058"/>
            <a:chExt cx="1357322" cy="1428760"/>
          </a:xfrm>
        </p:grpSpPr>
        <p:grpSp>
          <p:nvGrpSpPr>
            <p:cNvPr id="12" name="11 Grupo"/>
            <p:cNvGrpSpPr/>
            <p:nvPr/>
          </p:nvGrpSpPr>
          <p:grpSpPr>
            <a:xfrm>
              <a:off x="6357950" y="2786058"/>
              <a:ext cx="1357322" cy="1428760"/>
              <a:chOff x="3500430" y="2357430"/>
              <a:chExt cx="1357322" cy="1428760"/>
            </a:xfrm>
          </p:grpSpPr>
          <p:sp>
            <p:nvSpPr>
              <p:cNvPr id="13" name="12 Retraso"/>
              <p:cNvSpPr/>
              <p:nvPr/>
            </p:nvSpPr>
            <p:spPr>
              <a:xfrm rot="16200000" flipH="1">
                <a:off x="3536149" y="2464587"/>
                <a:ext cx="1285884" cy="1357322"/>
              </a:xfrm>
              <a:prstGeom prst="flowChartDela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4" name="13 Rectángulo"/>
              <p:cNvSpPr/>
              <p:nvPr/>
            </p:nvSpPr>
            <p:spPr>
              <a:xfrm>
                <a:off x="3500430" y="2500306"/>
                <a:ext cx="1357322" cy="57150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" name="14 Elipse"/>
              <p:cNvSpPr/>
              <p:nvPr/>
            </p:nvSpPr>
            <p:spPr>
              <a:xfrm>
                <a:off x="3500430" y="2357430"/>
                <a:ext cx="1357322" cy="142876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" name="15 Rectángulo"/>
              <p:cNvSpPr/>
              <p:nvPr/>
            </p:nvSpPr>
            <p:spPr>
              <a:xfrm>
                <a:off x="4143372" y="3071810"/>
                <a:ext cx="142876" cy="7143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17" name="16 Elipse"/>
            <p:cNvSpPr/>
            <p:nvPr/>
          </p:nvSpPr>
          <p:spPr>
            <a:xfrm>
              <a:off x="7000892" y="3429000"/>
              <a:ext cx="142876" cy="14287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9" name="18 CuadroTexto"/>
          <p:cNvSpPr txBox="1"/>
          <p:nvPr/>
        </p:nvSpPr>
        <p:spPr>
          <a:xfrm>
            <a:off x="5214942" y="3786190"/>
            <a:ext cx="39607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Así es como se ven los 1,2 metros</a:t>
            </a:r>
          </a:p>
          <a:p>
            <a:r>
              <a:rPr lang="es-ES" dirty="0" smtClean="0"/>
              <a:t>de diámetro de la zona negra del blanco</a:t>
            </a:r>
          </a:p>
          <a:p>
            <a:r>
              <a:rPr lang="es-ES" dirty="0" smtClean="0"/>
              <a:t>cuando se visualizan a través del</a:t>
            </a:r>
          </a:p>
          <a:p>
            <a:r>
              <a:rPr lang="es-ES" dirty="0" err="1" smtClean="0"/>
              <a:t>diópter</a:t>
            </a:r>
            <a:r>
              <a:rPr lang="es-ES" dirty="0" smtClean="0"/>
              <a:t> a 1000 yardas</a:t>
            </a:r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28</Words>
  <Application>Microsoft Office PowerPoint</Application>
  <PresentationFormat>Presentación en pantalla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Esteban Verastegui</dc:creator>
  <cp:lastModifiedBy>Juan Esteban Verastegui</cp:lastModifiedBy>
  <cp:revision>1</cp:revision>
  <dcterms:created xsi:type="dcterms:W3CDTF">2015-06-15T11:40:29Z</dcterms:created>
  <dcterms:modified xsi:type="dcterms:W3CDTF">2015-06-15T11:49:25Z</dcterms:modified>
</cp:coreProperties>
</file>